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C5E0B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544"/>
    <p:restoredTop sz="94599"/>
  </p:normalViewPr>
  <p:slideViewPr>
    <p:cSldViewPr snapToGrid="0" snapToObjects="1">
      <p:cViewPr varScale="1">
        <p:scale>
          <a:sx n="76" d="100"/>
          <a:sy n="76" d="100"/>
        </p:scale>
        <p:origin x="3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79895-74B6-9443-A3A6-B93206237C5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7611A-4633-F944-971F-0598FC077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10kg equates to 21 meals or food for one person for 7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7611A-4633-F944-971F-0598FC0774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8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0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1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5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0139-B778-3945-8C4A-BC55D78CAEF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A030-C91B-3441-97DD-520B57B2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F0C50CD-2CF8-5841-934E-4D107E1CFA26}"/>
              </a:ext>
            </a:extLst>
          </p:cNvPr>
          <p:cNvSpPr/>
          <p:nvPr/>
        </p:nvSpPr>
        <p:spPr>
          <a:xfrm>
            <a:off x="190324" y="189780"/>
            <a:ext cx="6481945" cy="9543690"/>
          </a:xfrm>
          <a:prstGeom prst="roundRect">
            <a:avLst>
              <a:gd name="adj" fmla="val 6020"/>
            </a:avLst>
          </a:prstGeom>
          <a:solidFill>
            <a:srgbClr val="E2F0D9">
              <a:alpha val="46000"/>
            </a:srgb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26CE566-F44E-4843-9EDB-AB1FA45B5DE6}"/>
              </a:ext>
            </a:extLst>
          </p:cNvPr>
          <p:cNvSpPr/>
          <p:nvPr/>
        </p:nvSpPr>
        <p:spPr>
          <a:xfrm>
            <a:off x="342725" y="342180"/>
            <a:ext cx="6178845" cy="9215888"/>
          </a:xfrm>
          <a:prstGeom prst="roundRect">
            <a:avLst>
              <a:gd name="adj" fmla="val 602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B9D260C-3DD8-2348-9378-88D59241658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275" y="640359"/>
            <a:ext cx="1724121" cy="1021460"/>
          </a:xfrm>
          <a:prstGeom prst="rect">
            <a:avLst/>
          </a:prstGeom>
          <a:noFill/>
          <a:ln>
            <a:noFill/>
          </a:ln>
          <a:effectLst>
            <a:glow rad="190500">
              <a:schemeClr val="accent6">
                <a:lumMod val="75000"/>
                <a:alpha val="86000"/>
              </a:schemeClr>
            </a:glow>
            <a:softEdge rad="12700"/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C1D97-CE9A-6F41-AFA4-2CF017E436ED}"/>
              </a:ext>
            </a:extLst>
          </p:cNvPr>
          <p:cNvSpPr/>
          <p:nvPr/>
        </p:nvSpPr>
        <p:spPr>
          <a:xfrm>
            <a:off x="1388211" y="1939927"/>
            <a:ext cx="4081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7C2DC9-7ACF-D54A-B0D2-F5C7A381A2CB}"/>
              </a:ext>
            </a:extLst>
          </p:cNvPr>
          <p:cNvSpPr txBox="1"/>
          <p:nvPr/>
        </p:nvSpPr>
        <p:spPr>
          <a:xfrm>
            <a:off x="1178369" y="2906770"/>
            <a:ext cx="453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certificate of appreciation is presented to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60484C-C8B1-1344-A2E5-A71E6B80323E}"/>
              </a:ext>
            </a:extLst>
          </p:cNvPr>
          <p:cNvSpPr txBox="1"/>
          <p:nvPr/>
        </p:nvSpPr>
        <p:spPr>
          <a:xfrm>
            <a:off x="750989" y="4127121"/>
            <a:ext cx="5389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acknowledgment of your kind harvest donations to the West Berks Foodbank, </a:t>
            </a:r>
          </a:p>
          <a:p>
            <a:pPr algn="ctr"/>
            <a:r>
              <a:rPr lang="en-US" dirty="0"/>
              <a:t>a total of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22F44-817C-634F-9CD1-02DBE810993E}"/>
              </a:ext>
            </a:extLst>
          </p:cNvPr>
          <p:cNvSpPr txBox="1"/>
          <p:nvPr/>
        </p:nvSpPr>
        <p:spPr>
          <a:xfrm>
            <a:off x="1243801" y="5210121"/>
            <a:ext cx="4284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81.4 kg of food &amp; essentials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66C48-50ED-5F48-91DC-D9101C1AA178}"/>
              </a:ext>
            </a:extLst>
          </p:cNvPr>
          <p:cNvSpPr txBox="1"/>
          <p:nvPr/>
        </p:nvSpPr>
        <p:spPr>
          <a:xfrm>
            <a:off x="336430" y="3416229"/>
            <a:ext cx="609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Speenhamland Primary School</a:t>
            </a:r>
          </a:p>
        </p:txBody>
      </p:sp>
      <p:pic>
        <p:nvPicPr>
          <p:cNvPr id="16" name="Picture 15" descr="A picture containing diagram&#10;&#10;Description automatically generated">
            <a:extLst>
              <a:ext uri="{FF2B5EF4-FFF2-40B4-BE49-F238E27FC236}">
                <a16:creationId xmlns:a16="http://schemas.microsoft.com/office/drawing/2014/main" id="{2DEBBD94-B7DA-7B4F-9CAE-BF8CA01D71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28" y="8181052"/>
            <a:ext cx="5727700" cy="1266190"/>
          </a:xfrm>
          <a:prstGeom prst="rect">
            <a:avLst/>
          </a:prstGeom>
          <a:noFill/>
          <a:effectLst>
            <a:glow rad="127000">
              <a:srgbClr val="00B0F0"/>
            </a:glow>
            <a:softEdge rad="1270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0AB854E-F82D-9E4B-B990-07F8623FC957}"/>
              </a:ext>
            </a:extLst>
          </p:cNvPr>
          <p:cNvSpPr txBox="1"/>
          <p:nvPr/>
        </p:nvSpPr>
        <p:spPr>
          <a:xfrm>
            <a:off x="405442" y="5908934"/>
            <a:ext cx="6024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generosity has provided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170</a:t>
            </a:r>
            <a:r>
              <a:rPr lang="en-US" dirty="0"/>
              <a:t> meals, </a:t>
            </a:r>
          </a:p>
          <a:p>
            <a:pPr algn="ctr"/>
            <a:r>
              <a:rPr lang="en-US" dirty="0"/>
              <a:t>helping to </a:t>
            </a:r>
            <a:r>
              <a:rPr lang="en-US"/>
              <a:t>feed </a:t>
            </a:r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/>
              <a:t> </a:t>
            </a:r>
            <a:r>
              <a:rPr lang="en-US" dirty="0"/>
              <a:t>people with three meals a day for 7 days</a:t>
            </a:r>
          </a:p>
        </p:txBody>
      </p:sp>
      <p:pic>
        <p:nvPicPr>
          <p:cNvPr id="18" name="Picture 2" descr="Autumn harvest vegetables and fruits vector cartoon illustration isolated Premium Vector">
            <a:extLst>
              <a:ext uri="{FF2B5EF4-FFF2-40B4-BE49-F238E27FC236}">
                <a16:creationId xmlns:a16="http://schemas.microsoft.com/office/drawing/2014/main" id="{44CCE4D1-F64A-2A49-9630-A15880B08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324" y="729599"/>
            <a:ext cx="986882" cy="493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Autumn harvest vegetables and fruits vector cartoon illustration isolated Premium Vector">
            <a:extLst>
              <a:ext uri="{FF2B5EF4-FFF2-40B4-BE49-F238E27FC236}">
                <a16:creationId xmlns:a16="http://schemas.microsoft.com/office/drawing/2014/main" id="{89D48799-56D1-7149-863D-33DEFD2C3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41" y="729598"/>
            <a:ext cx="986882" cy="493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B555E02-F567-2847-9C70-65B850876AED}"/>
              </a:ext>
            </a:extLst>
          </p:cNvPr>
          <p:cNvSpPr/>
          <p:nvPr/>
        </p:nvSpPr>
        <p:spPr>
          <a:xfrm>
            <a:off x="553828" y="7043170"/>
            <a:ext cx="5727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West Berks Foodbank supports people in food crisis, additionally </a:t>
            </a:r>
          </a:p>
          <a:p>
            <a:pPr algn="ctr"/>
            <a:r>
              <a:rPr lang="en-US" sz="1600" dirty="0"/>
              <a:t>providing essential items such as toiletries, sanitary products, baby food and pet food, only possible because of the kindness of others.</a:t>
            </a:r>
          </a:p>
        </p:txBody>
      </p:sp>
    </p:spTree>
    <p:extLst>
      <p:ext uri="{BB962C8B-B14F-4D97-AF65-F5344CB8AC3E}">
        <p14:creationId xmlns:p14="http://schemas.microsoft.com/office/powerpoint/2010/main" val="348397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2887</TotalTime>
  <Words>105</Words>
  <Application>Microsoft Office PowerPoint</Application>
  <PresentationFormat>A4 Paper (210x297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Blake</dc:creator>
  <cp:lastModifiedBy>Jane Burgess</cp:lastModifiedBy>
  <cp:revision>73</cp:revision>
  <cp:lastPrinted>2023-11-15T09:48:08Z</cp:lastPrinted>
  <dcterms:created xsi:type="dcterms:W3CDTF">2020-10-18T11:16:34Z</dcterms:created>
  <dcterms:modified xsi:type="dcterms:W3CDTF">2023-11-15T09:48:28Z</dcterms:modified>
</cp:coreProperties>
</file>